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7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2F2"/>
    <a:srgbClr val="53EC8A"/>
    <a:srgbClr val="6B8ED0"/>
    <a:srgbClr val="51F67E"/>
    <a:srgbClr val="9C25B0"/>
    <a:srgbClr val="728DCA"/>
    <a:srgbClr val="4FF67F"/>
    <a:srgbClr val="728DCB"/>
    <a:srgbClr val="6DDCF4"/>
    <a:srgbClr val="53F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FE27AA-A32E-4EEE-8689-AB5C106CFAF1}" v="68" dt="2021-08-26T14:39:01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5532"/>
  </p:normalViewPr>
  <p:slideViewPr>
    <p:cSldViewPr snapToGrid="0">
      <p:cViewPr varScale="1">
        <p:scale>
          <a:sx n="78" d="100"/>
          <a:sy n="78" d="100"/>
        </p:scale>
        <p:origin x="6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E3745-23BB-D84E-A041-3BFA01FF5BF8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9515F-CEDE-E64F-A726-C2C87FFB9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1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19184-4401-4685-9ADC-88BC1FFC0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377BB6-3E53-4FFA-99D7-D6DCB0446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68B09-885E-4727-9469-F3ABC1C37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61E9-EF2C-2C40-B90E-D0FC2801A106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84BD7-E891-45A2-8D3A-7E10608E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127B4-EB66-47B3-A8D3-F8C75C63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8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78D32-8E57-48AC-80C7-07A8FAAC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D0BF2-500B-43C5-AA6C-84A4C48DE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AD3C-3552-410D-ABED-71A4C770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82A2-9753-FB40-B959-31FAEF9F5993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52F7A-3D93-4DD3-8E5D-AB05D5E9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8B305-111C-4838-B490-86843E4C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4F2F9-ECA3-4B1D-9BD7-BBA24B837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C87CA-A543-4AD7-B23E-382A8F9F4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C34-C84C-433D-85EF-5E2B4E18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94A33-1604-C141-B93A-5378A765C4CC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BD0CB-FE7F-4E1F-8975-2C27B9BC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2158-4156-48D0-9A39-511A1195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3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718DC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123439" y="1704339"/>
            <a:ext cx="3982720" cy="422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18DC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568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DD31C65D-831D-7043-8785-CB97CBB3A206}"/>
              </a:ext>
            </a:extLst>
          </p:cNvPr>
          <p:cNvSpPr/>
          <p:nvPr userDrawn="1"/>
        </p:nvSpPr>
        <p:spPr>
          <a:xfrm>
            <a:off x="-26499" y="-2"/>
            <a:ext cx="12252960" cy="6858001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4472C4">
              <a:alpha val="8039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84A461-ECFE-4D69-BEA6-C67C72F3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729"/>
            <a:ext cx="10515600" cy="1019959"/>
          </a:xfrm>
        </p:spPr>
        <p:txBody>
          <a:bodyPr/>
          <a:lstStyle>
            <a:lvl1pPr>
              <a:defRPr b="1" i="0">
                <a:solidFill>
                  <a:srgbClr val="718DCB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8059-D8FC-44E7-8632-950DB33DA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venir Light" panose="020B0402020203020204" pitchFamily="34" charset="77"/>
              </a:defRPr>
            </a:lvl1pPr>
            <a:lvl2pPr>
              <a:defRPr b="0" i="0">
                <a:latin typeface="Avenir Light" panose="020B0402020203020204" pitchFamily="34" charset="77"/>
              </a:defRPr>
            </a:lvl2pPr>
            <a:lvl3pPr>
              <a:defRPr b="0" i="0">
                <a:latin typeface="Avenir Light" panose="020B0402020203020204" pitchFamily="34" charset="77"/>
              </a:defRPr>
            </a:lvl3pPr>
            <a:lvl4pPr>
              <a:defRPr b="0" i="0">
                <a:latin typeface="Avenir Light" panose="020B0402020203020204" pitchFamily="34" charset="77"/>
              </a:defRPr>
            </a:lvl4pPr>
            <a:lvl5pPr>
              <a:defRPr b="0" i="0">
                <a:latin typeface="Avenir Light" panose="020B0402020203020204" pitchFamily="34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F5D6B-48D0-4532-BC75-D9A44C25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BD3A-D45E-2B4B-B9FB-98DC201622A6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30B5B-BD9A-444F-A5A8-DC5015E9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8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38C03-2764-434A-AEB2-6FB908227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317B2-1FE6-4B85-8AFB-5B43B1426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5F371-DA72-4B0F-ABA3-8B33AA2B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C0DE-0CA3-A948-9374-FF5509AC8E7F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F5E3-3D47-4D18-9DD9-532F1D68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FEA7D-BDC7-4DFE-B114-A84DA140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6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A351-822C-449F-9B49-88A6A44F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1089-2A80-46BE-A39E-FD4062C2C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DF2E7-E860-44ED-97EA-8FD066455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B1D46-3165-4DC8-AE2E-03BA5731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38DC-BC13-7E4D-9BBD-280965DD580F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59352-B34B-437F-A13E-83F7F341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8E56D-7F3A-4D4A-A767-9A0E6FCD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954E-50FC-4477-A611-BE0019F6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920CF-F17B-48FF-9C1B-030864695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F84D1-9271-4F1A-BEDD-32212B1A6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296D1-88C6-41D8-AD37-4CD67B1F9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1F8C4-D4CF-4912-9B2D-C33CE101E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C86E9-0466-426F-B965-69DCF4BB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5687-9F05-4C43-9D34-CC5330DEE14E}" type="datetime1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CA5B8-38B9-4B13-85A5-2A28A1D11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F20853-228F-4B23-A671-9F9D514F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6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1AAA1-9EDB-4346-A9AB-688ED4E2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DB404-BDD5-4594-A8F0-786BFBDA7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957F-D41C-5A44-A7F6-80717266DBC7}" type="datetime1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58A4F-4D3C-4F7F-9E11-4BF36F0B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05291-5930-483E-8688-BD51BE29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4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6A2F4-59FA-42BD-8D6F-200F1A1B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0DBC6-C537-AE40-923C-8E9D5CC821AF}" type="datetime1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48EBE6-1212-4309-A904-19EAC6DEA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D8494-4B14-42D9-8DD6-075E0AE5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1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0254-254F-44ED-881A-E244C7B17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C322C-9E76-41D9-B7B3-803042F9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3433B-B2DA-4174-ACCF-9E7A747DB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25AB1-9BAD-4B06-BE44-876F6CF0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8DC1-E986-2840-9730-551AAE3CA343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599EF-20E3-42D7-9298-3C3959C2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D0FA1-BF8F-418A-9B9C-FCFA73028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FB50-5A6A-4556-87EA-B6AC6A78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16DCD9-1AD0-4E4C-8C52-48350496E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EE1FC-79D9-4127-B11B-9DF28E8FE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D2424-AC3F-4588-9ED4-FEA2AB47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320D-BE2C-704F-94E0-54933533142A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F26A8-12A2-4F65-83DC-3BF78F5D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9BF6D-E63B-42EE-9D74-548B9CA4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8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35FFB-7B5B-4957-8A1D-4CCB983D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4079D-3FE0-4A1C-9ED6-7C50FF92A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494E0-D0BF-4AC7-A145-41462919A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2E43A-B4D2-6945-B34D-F111E971FD6D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AA927-0613-4592-8308-67278D54C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E8CA6-C20B-476F-97A2-614159B8B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76ABF-FED5-4EAA-A325-700509C14F8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700445-9650-2640-85D4-CB8DD048B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6108877"/>
            <a:ext cx="2633481" cy="7491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12B6E9-5A5C-9046-B351-670C9074AA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580476" y="6108877"/>
            <a:ext cx="3515524" cy="7491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28999A-DD8E-1348-B365-68999DF8C3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6108877"/>
            <a:ext cx="3515525" cy="7491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8568C31-DB3C-5543-A6B9-E2CB6EB576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9568700" y="6108875"/>
            <a:ext cx="2623300" cy="74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4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EDCE471D-E001-2041-9F64-E376E1332604}"/>
              </a:ext>
            </a:extLst>
          </p:cNvPr>
          <p:cNvSpPr/>
          <p:nvPr/>
        </p:nvSpPr>
        <p:spPr>
          <a:xfrm>
            <a:off x="25940" y="59699"/>
            <a:ext cx="20454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b="1" dirty="0">
                <a:solidFill>
                  <a:srgbClr val="52F57E"/>
                </a:solidFill>
                <a:latin typeface="Comfortaa" pitchFamily="2" charset="0"/>
              </a:rPr>
              <a:t>Company Name</a:t>
            </a:r>
            <a:endParaRPr lang="en-US" sz="2200" b="1" dirty="0">
              <a:latin typeface="Comforta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03A60F-901D-4140-BC96-9890243F17B8}"/>
              </a:ext>
            </a:extLst>
          </p:cNvPr>
          <p:cNvSpPr txBox="1"/>
          <p:nvPr/>
        </p:nvSpPr>
        <p:spPr>
          <a:xfrm>
            <a:off x="-51360" y="1414194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5DD2F2"/>
                </a:solidFill>
                <a:latin typeface="Avenir Heavy" panose="02000503020000020003" pitchFamily="2" charset="0"/>
              </a:rPr>
              <a:t>CAPABILITIES STATEMENT: Title Category or Name of Conference Attending for Session</a:t>
            </a:r>
            <a:endParaRPr lang="en-US" sz="2400" dirty="0">
              <a:solidFill>
                <a:srgbClr val="5DD2F2"/>
              </a:solidFill>
              <a:latin typeface="Avenir Light" panose="020B0402020203020204" pitchFamily="34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EADF5D-70BF-F549-9213-01CD04C2D8DC}"/>
              </a:ext>
            </a:extLst>
          </p:cNvPr>
          <p:cNvSpPr txBox="1"/>
          <p:nvPr/>
        </p:nvSpPr>
        <p:spPr>
          <a:xfrm>
            <a:off x="101151" y="496537"/>
            <a:ext cx="1182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53EC8A"/>
                </a:solidFill>
                <a:latin typeface="Avenir Light" panose="020B0402020203020204" pitchFamily="34" charset="77"/>
              </a:rPr>
              <a:t>Clarification subtitle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5671284-409A-D24F-A4BC-CD9D63994F0E}"/>
              </a:ext>
            </a:extLst>
          </p:cNvPr>
          <p:cNvSpPr txBox="1"/>
          <p:nvPr/>
        </p:nvSpPr>
        <p:spPr>
          <a:xfrm>
            <a:off x="101260" y="1032671"/>
            <a:ext cx="1814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3EC8A"/>
                </a:solidFill>
                <a:latin typeface="Avenir Light" panose="020B0402020203020204" pitchFamily="34" charset="77"/>
              </a:rPr>
              <a:t>Key words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2F5AE1-DA9B-C342-9D00-854AF5EDE3DF}"/>
              </a:ext>
            </a:extLst>
          </p:cNvPr>
          <p:cNvCxnSpPr/>
          <p:nvPr/>
        </p:nvCxnSpPr>
        <p:spPr>
          <a:xfrm>
            <a:off x="0" y="1427695"/>
            <a:ext cx="1219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090CCA5-FDE1-3842-B1D6-9B808F962589}"/>
              </a:ext>
            </a:extLst>
          </p:cNvPr>
          <p:cNvSpPr txBox="1"/>
          <p:nvPr/>
        </p:nvSpPr>
        <p:spPr>
          <a:xfrm>
            <a:off x="2432518" y="68402"/>
            <a:ext cx="18142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Business Registrations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CAGE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DUNS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Certifications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Small Bus Type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Address</a:t>
            </a:r>
          </a:p>
          <a:p>
            <a:r>
              <a:rPr lang="en-US" sz="1200" dirty="0">
                <a:solidFill>
                  <a:schemeClr val="bg1"/>
                </a:solidFill>
                <a:latin typeface="Avenir Medium" panose="02000503020000020003" pitchFamily="2" charset="0"/>
              </a:rPr>
              <a:t>Company URL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E78AD30-8846-C044-B0C7-9E6B8C55581A}"/>
              </a:ext>
            </a:extLst>
          </p:cNvPr>
          <p:cNvSpPr txBox="1"/>
          <p:nvPr/>
        </p:nvSpPr>
        <p:spPr>
          <a:xfrm>
            <a:off x="3916045" y="1036660"/>
            <a:ext cx="1814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venir Medium" panose="02000503020000020003" pitchFamily="2" charset="0"/>
              </a:rPr>
              <a:t>Ima Leader, EMBA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CEO</a:t>
            </a:r>
            <a:endParaRPr lang="en-US" sz="1000" dirty="0">
              <a:solidFill>
                <a:schemeClr val="bg1"/>
              </a:solidFill>
              <a:latin typeface="Avenir Medium" panose="02000503020000020003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0C09DEE-0A82-CE4E-BDB8-BA3DF059D82F}"/>
              </a:ext>
            </a:extLst>
          </p:cNvPr>
          <p:cNvSpPr txBox="1"/>
          <p:nvPr/>
        </p:nvSpPr>
        <p:spPr>
          <a:xfrm>
            <a:off x="5188894" y="1036660"/>
            <a:ext cx="1814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venir Medium" panose="02000503020000020003" pitchFamily="2" charset="0"/>
              </a:rPr>
              <a:t>Dr. Ur Smart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CTO</a:t>
            </a:r>
            <a:endParaRPr lang="en-US" sz="1000" dirty="0">
              <a:solidFill>
                <a:schemeClr val="bg1"/>
              </a:solidFill>
              <a:latin typeface="Avenir Medium" panose="02000503020000020003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03BB57-E2F9-7343-82D3-A0F71E130EF8}"/>
              </a:ext>
            </a:extLst>
          </p:cNvPr>
          <p:cNvSpPr txBox="1"/>
          <p:nvPr/>
        </p:nvSpPr>
        <p:spPr>
          <a:xfrm>
            <a:off x="6491086" y="1036660"/>
            <a:ext cx="1814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venir Medium" panose="02000503020000020003" pitchFamily="2" charset="0"/>
              </a:rPr>
              <a:t>Harry </a:t>
            </a:r>
            <a:r>
              <a:rPr lang="en-US" sz="1000" dirty="0" err="1">
                <a:solidFill>
                  <a:schemeClr val="bg1"/>
                </a:solidFill>
                <a:latin typeface="Avenir Medium" panose="02000503020000020003" pitchFamily="2" charset="0"/>
              </a:rPr>
              <a:t>Tymes</a:t>
            </a:r>
            <a:endParaRPr lang="en-US" sz="10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COO</a:t>
            </a:r>
            <a:endParaRPr lang="en-US" sz="1000" dirty="0">
              <a:solidFill>
                <a:schemeClr val="bg1"/>
              </a:solidFill>
              <a:latin typeface="Avenir Medium" panose="02000503020000020003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C5F013-CDD5-EB4A-87E8-876C08F64999}"/>
              </a:ext>
            </a:extLst>
          </p:cNvPr>
          <p:cNvSpPr txBox="1"/>
          <p:nvPr/>
        </p:nvSpPr>
        <p:spPr>
          <a:xfrm>
            <a:off x="8046689" y="29054"/>
            <a:ext cx="209359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venir Medium" panose="02000503020000020003" pitchFamily="2" charset="0"/>
              </a:rPr>
              <a:t>Accomplishments: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Big Co.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Project XYZ Partner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Industry Partnerships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SBA 8(a) Certified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8491930-B78E-0C4C-AAC4-066A604F4EE7}"/>
              </a:ext>
            </a:extLst>
          </p:cNvPr>
          <p:cNvSpPr txBox="1"/>
          <p:nvPr/>
        </p:nvSpPr>
        <p:spPr>
          <a:xfrm>
            <a:off x="10363198" y="17008"/>
            <a:ext cx="1727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venir Medium" panose="02000503020000020003" pitchFamily="2" charset="0"/>
              </a:rPr>
              <a:t>NAICS: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123456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123789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DCB9973-4072-274B-B226-EE76843DA659}"/>
              </a:ext>
            </a:extLst>
          </p:cNvPr>
          <p:cNvSpPr txBox="1"/>
          <p:nvPr/>
        </p:nvSpPr>
        <p:spPr>
          <a:xfrm>
            <a:off x="51360" y="1815532"/>
            <a:ext cx="47007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Medium" panose="02000503020000020003" pitchFamily="2" charset="0"/>
              </a:rPr>
              <a:t>Company Overview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Company name was established in 200X in Hometown, Kansas as a unique engineering design and development firm.  Company is an advanced manufacturer in specifics to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lak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lksj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lslkd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lasdlkd.akd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kdI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eoai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.a.</a:t>
            </a:r>
          </a:p>
          <a:p>
            <a:endParaRPr lang="en-US" sz="1400" dirty="0">
              <a:solidFill>
                <a:schemeClr val="bg1"/>
              </a:solidFill>
              <a:latin typeface="Avenir Light" panose="020B0402020203020204" pitchFamily="34" charset="77"/>
            </a:endParaRPr>
          </a:p>
          <a:p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Furthermore, company is into graphics that provide visual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sk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sdivlsk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ksld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vix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la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iei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lf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a.  Go for it and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lksadj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oiks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,w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eoi</a:t>
            </a:r>
            <a:r>
              <a:rPr lang="en-US" sz="1400" dirty="0">
                <a:solidFill>
                  <a:schemeClr val="bg1"/>
                </a:solidFill>
                <a:latin typeface="Avenir Light" panose="020B0402020203020204" pitchFamily="34" charset="77"/>
              </a:rPr>
              <a:t> s see yes sir </a:t>
            </a:r>
            <a:r>
              <a:rPr lang="en-US" sz="14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ree</a:t>
            </a:r>
            <a:r>
              <a:rPr lang="en-US" sz="1400">
                <a:solidFill>
                  <a:schemeClr val="bg1"/>
                </a:solidFill>
                <a:latin typeface="Avenir Light" panose="020B0402020203020204" pitchFamily="34" charset="77"/>
              </a:rPr>
              <a:t> bob.</a:t>
            </a:r>
            <a:endParaRPr lang="en-US" sz="1400" dirty="0">
              <a:solidFill>
                <a:schemeClr val="bg1"/>
              </a:solidFill>
              <a:latin typeface="Avenir Light" panose="020B0402020203020204" pitchFamily="34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8349A4-6142-D049-8FAC-155E3612379B}"/>
              </a:ext>
            </a:extLst>
          </p:cNvPr>
          <p:cNvSpPr txBox="1"/>
          <p:nvPr/>
        </p:nvSpPr>
        <p:spPr>
          <a:xfrm>
            <a:off x="5106587" y="1773932"/>
            <a:ext cx="2286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Medium" panose="02000503020000020003" pitchFamily="2" charset="0"/>
              </a:rPr>
              <a:t>Why We Exist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Need to resolve parts and pieces which have been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Current sustainable parts are unstable without 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Our domain expertise solves the problems which are inflated and otherwise occupied by those </a:t>
            </a: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skdj</a:t>
            </a: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  </a:t>
            </a: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lksd</a:t>
            </a: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 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Alkjd</a:t>
            </a: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aldk</a:t>
            </a: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iaeoim</a:t>
            </a:r>
            <a:r>
              <a:rPr lang="en-US" sz="12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alsklm</a:t>
            </a:r>
            <a:endParaRPr lang="en-US" sz="1400" dirty="0">
              <a:solidFill>
                <a:schemeClr val="bg1"/>
              </a:solidFill>
              <a:latin typeface="Avenir Light" panose="020B0402020203020204" pitchFamily="34" charset="77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C360FB7-BEDA-DA43-92C2-F8256598583F}"/>
              </a:ext>
            </a:extLst>
          </p:cNvPr>
          <p:cNvSpPr txBox="1"/>
          <p:nvPr/>
        </p:nvSpPr>
        <p:spPr>
          <a:xfrm>
            <a:off x="7778" y="4450778"/>
            <a:ext cx="15835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Sample project Train A</a:t>
            </a:r>
          </a:p>
          <a:p>
            <a:pPr algn="ctr"/>
            <a:endParaRPr lang="en-US" sz="1400" dirty="0">
              <a:solidFill>
                <a:srgbClr val="5DD2F2"/>
              </a:solidFill>
              <a:latin typeface="Avenir Medium" panose="02000503020000020003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88CE21-E0F6-A64A-B694-DC21C9BFB5D0}"/>
              </a:ext>
            </a:extLst>
          </p:cNvPr>
          <p:cNvSpPr txBox="1"/>
          <p:nvPr/>
        </p:nvSpPr>
        <p:spPr>
          <a:xfrm>
            <a:off x="2019762" y="4386209"/>
            <a:ext cx="1151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Another One Train A1b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60A395-3478-7F44-BB73-BEFDBFC5EE07}"/>
              </a:ext>
            </a:extLst>
          </p:cNvPr>
          <p:cNvSpPr txBox="1"/>
          <p:nvPr/>
        </p:nvSpPr>
        <p:spPr>
          <a:xfrm>
            <a:off x="3739347" y="4386209"/>
            <a:ext cx="1151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Another Train A2c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D2706A-25F9-9940-80C0-28A2039E53EF}"/>
              </a:ext>
            </a:extLst>
          </p:cNvPr>
          <p:cNvSpPr txBox="1"/>
          <p:nvPr/>
        </p:nvSpPr>
        <p:spPr>
          <a:xfrm>
            <a:off x="5458932" y="4386209"/>
            <a:ext cx="11512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Auto Plane </a:t>
            </a:r>
            <a:r>
              <a:rPr lang="en-US" sz="1400" dirty="0" err="1">
                <a:solidFill>
                  <a:srgbClr val="5DD2F2"/>
                </a:solidFill>
                <a:latin typeface="Avenir Medium" panose="02000503020000020003" pitchFamily="2" charset="0"/>
              </a:rPr>
              <a:t>Flyomatic</a:t>
            </a:r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 Ze2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A8E874-CDB0-744E-81E7-FE35A82B40FC}"/>
              </a:ext>
            </a:extLst>
          </p:cNvPr>
          <p:cNvSpPr txBox="1"/>
          <p:nvPr/>
        </p:nvSpPr>
        <p:spPr>
          <a:xfrm>
            <a:off x="7178517" y="4386209"/>
            <a:ext cx="1151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Ed 2a-Vertical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925109-7DB7-2942-8AB6-AAD75AB67F7B}"/>
              </a:ext>
            </a:extLst>
          </p:cNvPr>
          <p:cNvSpPr txBox="1"/>
          <p:nvPr/>
        </p:nvSpPr>
        <p:spPr>
          <a:xfrm>
            <a:off x="8494908" y="4497209"/>
            <a:ext cx="1380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UpU2CanG Project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A3424CC-5120-EB45-B262-3CCE78289FF0}"/>
              </a:ext>
            </a:extLst>
          </p:cNvPr>
          <p:cNvCxnSpPr/>
          <p:nvPr/>
        </p:nvCxnSpPr>
        <p:spPr>
          <a:xfrm>
            <a:off x="1701" y="4392765"/>
            <a:ext cx="1219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8220DFE-6B72-D84E-BB9A-2888AAA5F49A}"/>
              </a:ext>
            </a:extLst>
          </p:cNvPr>
          <p:cNvSpPr txBox="1"/>
          <p:nvPr/>
        </p:nvSpPr>
        <p:spPr>
          <a:xfrm>
            <a:off x="7490800" y="1773932"/>
            <a:ext cx="238421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Medium" panose="02000503020000020003" pitchFamily="2" charset="0"/>
              </a:rPr>
              <a:t>What We Do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Reverse Drawings to their beginnings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Answer questions others are just to worried to answer in dynamics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Assess, prep, and perform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Xlkjia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lskdi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fla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slkdjoaim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welk 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Qualify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docus</a:t>
            </a:r>
            <a:endParaRPr lang="en-US" sz="1000" dirty="0">
              <a:solidFill>
                <a:schemeClr val="bg1"/>
              </a:solidFill>
              <a:latin typeface="Avenir Light" panose="020B0402020203020204" pitchFamily="34" charset="7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Resolve digital artifacts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Go beyond the user with solutions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DD95831-7186-ED48-81A8-7AF1A9F13184}"/>
              </a:ext>
            </a:extLst>
          </p:cNvPr>
          <p:cNvSpPr txBox="1"/>
          <p:nvPr/>
        </p:nvSpPr>
        <p:spPr>
          <a:xfrm>
            <a:off x="9875014" y="1773932"/>
            <a:ext cx="2286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Medium" panose="02000503020000020003" pitchFamily="2" charset="0"/>
              </a:rPr>
              <a:t>Benefits</a:t>
            </a:r>
          </a:p>
          <a:p>
            <a:endParaRPr lang="en-US" sz="600" dirty="0">
              <a:solidFill>
                <a:schemeClr val="bg1"/>
              </a:solidFill>
              <a:latin typeface="Avenir Medium" panose="0200050302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ABDC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kdjf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oi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wlke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Lower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Raise quality assurance within the XYZ zone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Own the rental of tooling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Rent the ownership of leadership.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Asdk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jakd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Askld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oaiejmqm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aie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alsoe,q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venir Light" panose="020B0402020203020204" pitchFamily="34" charset="77"/>
              </a:rPr>
              <a:t>oq</a:t>
            </a:r>
            <a:r>
              <a:rPr lang="en-US" sz="1000" dirty="0">
                <a:solidFill>
                  <a:schemeClr val="bg1"/>
                </a:solidFill>
                <a:latin typeface="Avenir Light" panose="020B0402020203020204" pitchFamily="34" charset="77"/>
              </a:rPr>
              <a:t>.</a:t>
            </a:r>
          </a:p>
        </p:txBody>
      </p:sp>
      <p:pic>
        <p:nvPicPr>
          <p:cNvPr id="1026" name="Picture 2" descr="Your Logo Here Vector Images (over 120)">
            <a:extLst>
              <a:ext uri="{FF2B5EF4-FFF2-40B4-BE49-F238E27FC236}">
                <a16:creationId xmlns:a16="http://schemas.microsoft.com/office/drawing/2014/main" id="{AC4AE7DF-84FB-4643-B2CE-30E1EB5973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20" y="470390"/>
            <a:ext cx="764510" cy="80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607 Business Woman Headshot Illustrations &amp;amp; Clip Art - iStock">
            <a:extLst>
              <a:ext uri="{FF2B5EF4-FFF2-40B4-BE49-F238E27FC236}">
                <a16:creationId xmlns:a16="http://schemas.microsoft.com/office/drawing/2014/main" id="{73E35CD6-28A7-47EB-A0C7-0B57DAE33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147" y="95531"/>
            <a:ext cx="963257" cy="96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andidates - Man Headshot Clipart - Free Transparent PNG Clipart Images  Download">
            <a:extLst>
              <a:ext uri="{FF2B5EF4-FFF2-40B4-BE49-F238E27FC236}">
                <a16:creationId xmlns:a16="http://schemas.microsoft.com/office/drawing/2014/main" id="{56D8AC82-2DEE-4FB0-8A81-7F3B8539E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412" y="96942"/>
            <a:ext cx="914017" cy="98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ree Business Men Cliparts, Download Free Business Men Cliparts png images, Free  ClipArts on Clipart Library">
            <a:extLst>
              <a:ext uri="{FF2B5EF4-FFF2-40B4-BE49-F238E27FC236}">
                <a16:creationId xmlns:a16="http://schemas.microsoft.com/office/drawing/2014/main" id="{C9956007-3C80-47AD-A048-D2B4CBA7C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161" y="68402"/>
            <a:ext cx="1024563" cy="102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6626AF57-F0E2-41B4-91AC-0EA85FF81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3" y="4891408"/>
            <a:ext cx="4472022" cy="179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lanes PNG Images, Transparent Planes Image Download - PNGitem">
            <a:extLst>
              <a:ext uri="{FF2B5EF4-FFF2-40B4-BE49-F238E27FC236}">
                <a16:creationId xmlns:a16="http://schemas.microsoft.com/office/drawing/2014/main" id="{B8257D02-2EDF-49D7-BBDB-168D59683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17" y="5117564"/>
            <a:ext cx="1736911" cy="106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Jet Plane Airline - Free vector graphic on Pixabay">
            <a:extLst>
              <a:ext uri="{FF2B5EF4-FFF2-40B4-BE49-F238E27FC236}">
                <a16:creationId xmlns:a16="http://schemas.microsoft.com/office/drawing/2014/main" id="{10BBBD04-8BB4-4BC2-BFD8-05DD7E7B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843" y="4909429"/>
            <a:ext cx="1269350" cy="145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Airplane Plane Aircraft - Free vector graphic on Pixabay">
            <a:extLst>
              <a:ext uri="{FF2B5EF4-FFF2-40B4-BE49-F238E27FC236}">
                <a16:creationId xmlns:a16="http://schemas.microsoft.com/office/drawing/2014/main" id="{47B5969F-EB98-45CF-B493-F378F7635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208" y="5261046"/>
            <a:ext cx="922989" cy="92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Black Helicopter Icon On White Background Royalty Free Cliparts, Vectors,  And Stock Illustration. Image 48109305.">
            <a:extLst>
              <a:ext uri="{FF2B5EF4-FFF2-40B4-BE49-F238E27FC236}">
                <a16:creationId xmlns:a16="http://schemas.microsoft.com/office/drawing/2014/main" id="{9DAB961B-A19B-42AB-ACBC-544FDD13D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957" y="5285506"/>
            <a:ext cx="1269350" cy="89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AE0492F5-7AD3-4932-A838-7B8DF15EB809}"/>
              </a:ext>
            </a:extLst>
          </p:cNvPr>
          <p:cNvSpPr txBox="1"/>
          <p:nvPr/>
        </p:nvSpPr>
        <p:spPr>
          <a:xfrm>
            <a:off x="10460201" y="4504090"/>
            <a:ext cx="1380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5DD2F2"/>
                </a:solidFill>
                <a:latin typeface="Avenir Medium" panose="02000503020000020003" pitchFamily="2" charset="0"/>
              </a:rPr>
              <a:t>Rotary Bolt Project</a:t>
            </a:r>
          </a:p>
        </p:txBody>
      </p:sp>
    </p:spTree>
    <p:extLst>
      <p:ext uri="{BB962C8B-B14F-4D97-AF65-F5344CB8AC3E}">
        <p14:creationId xmlns:p14="http://schemas.microsoft.com/office/powerpoint/2010/main" val="198450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137111</TotalTime>
  <Words>276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Avenir Black</vt:lpstr>
      <vt:lpstr>Avenir Heavy</vt:lpstr>
      <vt:lpstr>Avenir Light</vt:lpstr>
      <vt:lpstr>Avenir Medium</vt:lpstr>
      <vt:lpstr>Calibri</vt:lpstr>
      <vt:lpstr>Calibri Light</vt:lpstr>
      <vt:lpstr>Comfortaa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Showalter</dc:creator>
  <cp:lastModifiedBy>Vicki Long</cp:lastModifiedBy>
  <cp:revision>704</cp:revision>
  <cp:lastPrinted>2021-07-07T15:03:24Z</cp:lastPrinted>
  <dcterms:created xsi:type="dcterms:W3CDTF">2020-03-02T21:37:58Z</dcterms:created>
  <dcterms:modified xsi:type="dcterms:W3CDTF">2023-07-27T21:42:08Z</dcterms:modified>
</cp:coreProperties>
</file>